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78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4821185-CFCF-D566-E7DD-A92906E158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3957477F-A7A8-EE1B-1315-FE026FECD5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C0CD195-2C62-8DFD-139D-82C6B4648E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12B7E-4EDA-40CA-B533-4D1B9285F429}" type="datetimeFigureOut">
              <a:rPr kumimoji="1" lang="ja-JP" altLang="en-US" smtClean="0"/>
              <a:t>2025/9/1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3BA28E1-4B58-B4CA-A8B1-08A4B638E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5D741B3-0273-BB46-1874-F5AB9B631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2ED12-105F-44E9-A92E-05D41F273D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1698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63812BC-7309-44B1-0444-544A710E09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63A47C7E-FBF9-F0B2-BFE7-5BD2C6FFF2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4A8AE3E-0062-8920-23A7-3553717309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12B7E-4EDA-40CA-B533-4D1B9285F429}" type="datetimeFigureOut">
              <a:rPr kumimoji="1" lang="ja-JP" altLang="en-US" smtClean="0"/>
              <a:t>2025/9/1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5B676FB-C845-F74E-F9AD-01529C453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55A0083-5DD3-A4F6-192C-B6DF78267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2ED12-105F-44E9-A92E-05D41F273D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62039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2013AED8-157E-21D1-F797-462A46C8E0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BF79EE52-F84A-313C-3E82-690FC8BBBC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AAAEC1D-811D-726B-0827-697CE3C1D9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12B7E-4EDA-40CA-B533-4D1B9285F429}" type="datetimeFigureOut">
              <a:rPr kumimoji="1" lang="ja-JP" altLang="en-US" smtClean="0"/>
              <a:t>2025/9/1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1D62BF7-9688-A4DB-5243-90C3A3108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989E797-0C4E-2E26-BD95-8AD92B7E9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2ED12-105F-44E9-A92E-05D41F273D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4878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77C4528-0BBF-4C78-2473-0A93B21EA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1CB7B39-2E83-600D-C96F-DEE1C8DFF7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DD65D0F-8A27-5437-D57D-D100285552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12B7E-4EDA-40CA-B533-4D1B9285F429}" type="datetimeFigureOut">
              <a:rPr kumimoji="1" lang="ja-JP" altLang="en-US" smtClean="0"/>
              <a:t>2025/9/1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7B80B7C-449E-06DD-3235-B7C7B7B97D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2F296A3-4303-F3F6-70A1-673D94C64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2ED12-105F-44E9-A92E-05D41F273D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8680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2589E79-02D8-98C5-F0D3-F766571B92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79FE10C-D253-8806-B8D0-53ED735070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1B963E7-0C87-AF29-69CF-9BE0B04CC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12B7E-4EDA-40CA-B533-4D1B9285F429}" type="datetimeFigureOut">
              <a:rPr kumimoji="1" lang="ja-JP" altLang="en-US" smtClean="0"/>
              <a:t>2025/9/1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41A557C-C68A-F3C8-248C-4FE5FEC9A2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E309EFF-D776-2590-5A81-65EAA2752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2ED12-105F-44E9-A92E-05D41F273D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4299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D5D3CE5-432B-EB6E-FCE8-07E868106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C6F1D48-22F0-C415-F723-CFC7A27164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D7CDB4AE-EA4F-1018-D5BE-B13B96CBE5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5901955-ABFB-E3D7-2500-932A68BCA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12B7E-4EDA-40CA-B533-4D1B9285F429}" type="datetimeFigureOut">
              <a:rPr kumimoji="1" lang="ja-JP" altLang="en-US" smtClean="0"/>
              <a:t>2025/9/1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86DBBDD-AB44-1236-1C51-F8A78C552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0CFCC0C-6790-3170-5875-C138B518B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2ED12-105F-44E9-A92E-05D41F273D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9636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56C4B76-D4A0-7259-69BC-04FF6B9BA7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E66112F-B034-DA2F-D295-9AD25AECB9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A5C35CAC-B0B5-9076-34FF-078BAFF5D8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14B0A238-B4E8-E507-A2B3-0864C43ADE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A3DF8F34-DB8C-6284-BB9A-4288A6274F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9605CCA8-585D-7426-3365-C4DEE7FBF3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12B7E-4EDA-40CA-B533-4D1B9285F429}" type="datetimeFigureOut">
              <a:rPr kumimoji="1" lang="ja-JP" altLang="en-US" smtClean="0"/>
              <a:t>2025/9/1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863E3C60-DA80-ED08-E5D5-53BF0C3EF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847C604F-5D5E-CDFF-EB0D-C78E37926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2ED12-105F-44E9-A92E-05D41F273D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58240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7D08D7F-F825-BF71-1F14-387174E40E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F8C0AC51-524D-DD94-E805-79AA109212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12B7E-4EDA-40CA-B533-4D1B9285F429}" type="datetimeFigureOut">
              <a:rPr kumimoji="1" lang="ja-JP" altLang="en-US" smtClean="0"/>
              <a:t>2025/9/1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4EE8F45D-CE6A-F299-8A38-2020B17114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002BF28B-635B-421A-6D29-227BE6E7E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2ED12-105F-44E9-A92E-05D41F273D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16313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B20A8EA5-EBA9-09AC-1ABE-E9239BC616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12B7E-4EDA-40CA-B533-4D1B9285F429}" type="datetimeFigureOut">
              <a:rPr kumimoji="1" lang="ja-JP" altLang="en-US" smtClean="0"/>
              <a:t>2025/9/1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A9B01BB9-067D-9A44-6BD1-4AE8DB6C9A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2679465-4E71-BA3D-8047-2B22816D5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2ED12-105F-44E9-A92E-05D41F273D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74817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FB2511B-7200-36AA-B718-148C087D9A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85FC747-675E-FBA1-C802-E77038DC42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998853BF-F6BF-0509-6896-B6A71D193A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81F3851-E031-51C3-14DC-440DC55990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12B7E-4EDA-40CA-B533-4D1B9285F429}" type="datetimeFigureOut">
              <a:rPr kumimoji="1" lang="ja-JP" altLang="en-US" smtClean="0"/>
              <a:t>2025/9/1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D2F0634-F854-A552-30D3-1B9B001BC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639EE31-BD53-9F70-53D0-E274C4CEE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2ED12-105F-44E9-A92E-05D41F273D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67151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F40AD21-E6F1-1DB9-9AF8-66F8E9779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180AE6CC-9AA7-73A4-67BD-E844786CDC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6B4230C2-70F9-68AA-8639-36B02D257F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A8CDB88-50A8-63B6-0FDA-1B812AFC4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12B7E-4EDA-40CA-B533-4D1B9285F429}" type="datetimeFigureOut">
              <a:rPr kumimoji="1" lang="ja-JP" altLang="en-US" smtClean="0"/>
              <a:t>2025/9/1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993DB84-D931-E183-F7FF-DA31BB3F6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F63471E-3A65-63B5-25A9-E56CF2A48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2ED12-105F-44E9-A92E-05D41F273D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4967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DA7EC33A-D8BE-CA28-24CB-FBDC56917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1727F9D-A665-4BB2-B4CA-335C47C5A0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4F4108C-7404-22AF-97E0-6C21EC57A5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112B7E-4EDA-40CA-B533-4D1B9285F429}" type="datetimeFigureOut">
              <a:rPr kumimoji="1" lang="ja-JP" altLang="en-US" smtClean="0"/>
              <a:t>2025/9/1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07D19C5-F35C-77C0-0098-D8747330BD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A664E48-CF2C-E236-EB1C-ED5A5D994D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D2ED12-105F-44E9-A92E-05D41F273D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426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5D82C32-A71B-B1FC-1703-48B0357B2CA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ja-JP" altLang="en-US"/>
          </a:p>
        </p:txBody>
      </p: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6457ED26-232F-67ED-737E-7FC0C5177CC0}"/>
              </a:ext>
            </a:extLst>
          </p:cNvPr>
          <p:cNvGrpSpPr/>
          <p:nvPr/>
        </p:nvGrpSpPr>
        <p:grpSpPr>
          <a:xfrm>
            <a:off x="1219200" y="215350"/>
            <a:ext cx="9448800" cy="6328325"/>
            <a:chOff x="458937" y="215350"/>
            <a:chExt cx="7696867" cy="5357324"/>
          </a:xfrm>
        </p:grpSpPr>
        <p:pic>
          <p:nvPicPr>
            <p:cNvPr id="5" name="図 4">
              <a:extLst>
                <a:ext uri="{FF2B5EF4-FFF2-40B4-BE49-F238E27FC236}">
                  <a16:creationId xmlns:a16="http://schemas.microsoft.com/office/drawing/2014/main" id="{52FDCCB7-A845-3EAC-94A9-B2059D8C663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8937" y="215350"/>
              <a:ext cx="3863675" cy="5357324"/>
            </a:xfrm>
            <a:prstGeom prst="rect">
              <a:avLst/>
            </a:prstGeom>
          </p:spPr>
        </p:pic>
        <p:pic>
          <p:nvPicPr>
            <p:cNvPr id="7" name="図 6">
              <a:extLst>
                <a:ext uri="{FF2B5EF4-FFF2-40B4-BE49-F238E27FC236}">
                  <a16:creationId xmlns:a16="http://schemas.microsoft.com/office/drawing/2014/main" id="{B45D9D13-C46E-B832-4AA9-093FD39355E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22612" y="215350"/>
              <a:ext cx="3833192" cy="53573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788188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ワイド画面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游ゴシック</vt:lpstr>
      <vt:lpstr>游ゴシック Light</vt:lpstr>
      <vt:lpstr>Arial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眞理子 冨永</dc:creator>
  <cp:lastModifiedBy>眞理子 冨永</cp:lastModifiedBy>
  <cp:revision>1</cp:revision>
  <dcterms:created xsi:type="dcterms:W3CDTF">2025-09-01T06:39:37Z</dcterms:created>
  <dcterms:modified xsi:type="dcterms:W3CDTF">2025-09-01T06:40:13Z</dcterms:modified>
</cp:coreProperties>
</file>